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7" r:id="rId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2" Type="http://schemas.openxmlformats.org/officeDocument/2006/relationships/slide" Target="slides/slide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6" name="Google Shape;374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8" name="Google Shape;3748;p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75" y="1142309"/>
            <a:ext cx="4970723" cy="40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578"/>
          <p:cNvSpPr txBox="1"/>
          <p:nvPr/>
        </p:nvSpPr>
        <p:spPr>
          <a:xfrm>
            <a:off x="7183500" y="1313569"/>
            <a:ext cx="1960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Types Of Investment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0" name="Google Shape;3750;p578"/>
          <p:cNvSpPr txBox="1"/>
          <p:nvPr/>
        </p:nvSpPr>
        <p:spPr>
          <a:xfrm>
            <a:off x="5836797" y="1306342"/>
            <a:ext cx="2076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Tax-Efficient Investing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1" name="Google Shape;3751;p578"/>
          <p:cNvSpPr txBox="1"/>
          <p:nvPr/>
        </p:nvSpPr>
        <p:spPr>
          <a:xfrm>
            <a:off x="3589139" y="2162084"/>
            <a:ext cx="18591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Risk Tolerance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Compound Interest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2" name="Google Shape;3752;p578"/>
          <p:cNvSpPr txBox="1"/>
          <p:nvPr>
            <p:ph type="title"/>
          </p:nvPr>
        </p:nvSpPr>
        <p:spPr>
          <a:xfrm>
            <a:off x="3589139" y="192100"/>
            <a:ext cx="4187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3200"/>
              <a:t>Topic That We Learn Today</a:t>
            </a:r>
            <a:endParaRPr sz="3200"/>
          </a:p>
        </p:txBody>
      </p:sp>
      <p:pic>
        <p:nvPicPr>
          <p:cNvPr id="3753" name="Google Shape;3753;p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1" y="92981"/>
            <a:ext cx="842737" cy="84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